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3" r:id="rId18"/>
    <p:sldId id="280" r:id="rId19"/>
    <p:sldId id="284" r:id="rId20"/>
    <p:sldId id="288" r:id="rId21"/>
    <p:sldId id="289"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varScale="1">
        <p:scale>
          <a:sx n="102" d="100"/>
          <a:sy n="102" d="100"/>
        </p:scale>
        <p:origin x="1044" y="9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a:t>-Seq Workshop, 2024</a:t>
            </a:r>
            <a:endParaRPr lang="en-US" dirty="0"/>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22368" y="5704538"/>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95292" y="4956493"/>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Make 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Make 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9432" y="864537"/>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288130" y="1374422"/>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140266" y="4166556"/>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178964" y="2271310"/>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178964" y="4837526"/>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014753" y="3791307"/>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3860</TotalTime>
  <Words>1493</Words>
  <Application>Microsoft Office PowerPoint</Application>
  <PresentationFormat>Widescreen</PresentationFormat>
  <Paragraphs>368</Paragraphs>
  <Slides>22</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360</cp:revision>
  <dcterms:created xsi:type="dcterms:W3CDTF">2024-01-01T16:06:19Z</dcterms:created>
  <dcterms:modified xsi:type="dcterms:W3CDTF">2024-04-03T17:25:33Z</dcterms:modified>
</cp:coreProperties>
</file>